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834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DB62E8-525F-474F-B022-3C749C350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AFC6BA4-D172-417B-BDFD-2AD48540C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07E8EF-D505-4433-A11A-6B16779A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E3DEB3-A63F-4192-9EA9-C6F54337D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918038-79AC-4C92-8D25-BE4B9C6F4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41D14D-E405-4686-A2FE-8C616BC96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1EA1E7C-44E5-4041-B4E5-02193B756A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0C68A72-F3EA-447B-AF4A-8AEF9F32E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EB4504-6076-4611-AB67-0D1CE5525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3012FD-EC6B-4F4D-A959-ACF212C3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92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6749034-FD80-4E4E-BCE2-50C1B16C64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C0C7773-6D77-43AC-A078-8E1C432B9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57F66B-0949-458D-A190-07D0DFA0D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79D5BE-285F-45FB-9089-B98D59F7B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50C08E-D8FB-495E-B46C-AB098740E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2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987300-B51C-499D-83A6-7DAFF0B35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1021A6B-F897-4E9C-85B5-C3311A023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6580070-8D0B-4509-88EB-D277ACFDA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826AD3-024F-4EAB-A6F9-E405760D6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CCDA89-BFF2-4678-B102-2F49D57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68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EFD7D7-21CC-42C2-B595-027747EF1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C818F0E-80A7-422D-AE77-659CC7C6B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5EC2BC-1A87-4FA7-A3C6-795F96799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C21EE1-C519-4477-9E60-9E6EA3AD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42B665-DB88-4124-BB76-6C05C26DA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478FFF-FD55-4DE1-8E74-20026DCF9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406A84-60F2-4A39-B5E8-22B7E2FB9A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7E565C4-3131-45A9-B3D2-97E57F68B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859570A-247F-41AC-A18F-E8040185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4EC5B1B-8F6A-4050-899B-E9E6F3EB3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540D0A5-3028-476F-AAE1-A0F86C3FB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9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228BAF-D2C2-4B15-9C3D-6B08E92F1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116C471-E9EC-448C-9A69-F9B677FC4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033FD16-19AC-4C1C-A83B-9F91CA09B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4CDDE8C-3709-415C-AEA2-53C181E79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957ACF8-DF63-444A-A2C7-F17359CADD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5CC32BF-EA99-413E-9CBD-E6690EC5A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00C8EF-AB00-468E-BDE0-90E1BD48A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E7A883C-EE4A-4773-8AAB-A318AA12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68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FF9D4F-6048-4772-A07B-4CD9DA724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9329DFC-4EDA-49A6-B03A-37E3C2C4C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857A5C3-ABF7-48B9-BDF1-20DEC1210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EB1302D-53E7-4A4D-AF96-F57F16B86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9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B792C86-6112-4224-9141-3D1CD6460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2C3514A-9B90-43D2-A95A-879E8119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2368DBB-C39F-437F-9477-6115D269F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5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2E98FD-80D3-4B84-B899-0EB287308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03209D-2559-45A6-B79B-A033B4470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0953134-F8E2-42B0-89A7-0D2EB7383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B3E150E-F6C7-410E-853F-E3999DF30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98CE4E1-433F-4A9B-AB1C-5A6C2ADA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17D98B4-1907-4283-85CD-F2CA4558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20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5578EA-843B-4032-997C-3FB4E3807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F0DD606-6CB7-4F91-9BF9-32EFA8E533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62A27BA-141C-497F-A469-7FE475377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69B8BB9-AAA3-4E09-B09C-2F6F13D3B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3A37CA1-2873-4C28-809E-41A094544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3A57087-A0E8-4EF1-815E-17ACBFC34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2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B92B268-EC3C-4055-AE78-DE3D1C349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2C37EB9-C538-432F-9DB0-A11F3BA20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899B6B1-A0C6-49F1-956F-15646B264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F51F37-1A37-4C2C-88F9-ED51AFC596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9F1C0E7-836C-499A-9F9B-05C1096CC2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87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E47B0CF2-BE18-4B57-9325-A2DC9566C499}"/>
              </a:ext>
            </a:extLst>
          </p:cNvPr>
          <p:cNvGrpSpPr/>
          <p:nvPr/>
        </p:nvGrpSpPr>
        <p:grpSpPr>
          <a:xfrm>
            <a:off x="2974164" y="805405"/>
            <a:ext cx="4756690" cy="584775"/>
            <a:chOff x="2937201" y="963126"/>
            <a:chExt cx="4756690" cy="584775"/>
          </a:xfrm>
        </p:grpSpPr>
        <p:pic>
          <p:nvPicPr>
            <p:cNvPr id="11" name="그래픽 10" descr="표식 단색으로 채워진">
              <a:extLst>
                <a:ext uri="{FF2B5EF4-FFF2-40B4-BE49-F238E27FC236}">
                  <a16:creationId xmlns:a16="http://schemas.microsoft.com/office/drawing/2014/main" id="{14FDE061-76A2-4752-BEB8-10BEAACF3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937201" y="987539"/>
              <a:ext cx="498107" cy="498107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E0E0EAF-EF56-4873-B47D-95BFA51EC4C6}"/>
                </a:ext>
              </a:extLst>
            </p:cNvPr>
            <p:cNvSpPr txBox="1"/>
            <p:nvPr/>
          </p:nvSpPr>
          <p:spPr>
            <a:xfrm>
              <a:off x="3299666" y="963126"/>
              <a:ext cx="43942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Department of Polymer Eng.,</a:t>
              </a:r>
            </a:p>
            <a:p>
              <a:pPr algn="just"/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aaaa University</a:t>
              </a:r>
              <a:endParaRPr lang="ko-KR" altLang="en-US" sz="1600" dirty="0">
                <a:latin typeface="Arial" panose="020B0604020202020204" pitchFamily="34" charset="0"/>
                <a:ea typeface="Microsoft GothicNeo Light" panose="020B0300000101010101" pitchFamily="50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90DAF6FB-0329-4B29-B07D-9E0669FBDBE4}"/>
              </a:ext>
            </a:extLst>
          </p:cNvPr>
          <p:cNvGrpSpPr/>
          <p:nvPr/>
        </p:nvGrpSpPr>
        <p:grpSpPr>
          <a:xfrm>
            <a:off x="7998322" y="872810"/>
            <a:ext cx="3267498" cy="414760"/>
            <a:chOff x="8413958" y="1011626"/>
            <a:chExt cx="3267498" cy="414760"/>
          </a:xfrm>
        </p:grpSpPr>
        <p:pic>
          <p:nvPicPr>
            <p:cNvPr id="15" name="그래픽 14" descr="봉투 단색으로 채워진">
              <a:extLst>
                <a:ext uri="{FF2B5EF4-FFF2-40B4-BE49-F238E27FC236}">
                  <a16:creationId xmlns:a16="http://schemas.microsoft.com/office/drawing/2014/main" id="{2F11BADF-2CB8-44AB-866F-C30C423415C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413958" y="1011626"/>
              <a:ext cx="414760" cy="41476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1E3BA30-8627-4929-ABB1-DB6DEB22D89D}"/>
                </a:ext>
              </a:extLst>
            </p:cNvPr>
            <p:cNvSpPr txBox="1"/>
            <p:nvPr/>
          </p:nvSpPr>
          <p:spPr>
            <a:xfrm>
              <a:off x="8828718" y="1039333"/>
              <a:ext cx="285273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aaaa@bb</a:t>
              </a:r>
              <a:endParaRPr lang="ko-KR" altLang="en-US" sz="1600" dirty="0">
                <a:latin typeface="Arial" panose="020B0604020202020204" pitchFamily="34" charset="0"/>
                <a:ea typeface="Microsoft GothicNeo Light" panose="020B0300000101010101" pitchFamily="50" charset="-127"/>
                <a:cs typeface="Arial" panose="020B0604020202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48EC9764-6964-4DDA-8E89-7FFA96E57AF8}"/>
              </a:ext>
            </a:extLst>
          </p:cNvPr>
          <p:cNvSpPr txBox="1"/>
          <p:nvPr/>
        </p:nvSpPr>
        <p:spPr>
          <a:xfrm>
            <a:off x="156064" y="781117"/>
            <a:ext cx="3081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atin typeface="Arial" panose="020B0604020202020204" pitchFamily="34" charset="0"/>
                <a:ea typeface="Microsoft GothicNeo Light" panose="020B0300000101010101" pitchFamily="50" charset="-127"/>
                <a:cs typeface="Arial" panose="020B0604020202020204" pitchFamily="34" charset="0"/>
              </a:rPr>
              <a:t>Name</a:t>
            </a:r>
            <a:endParaRPr lang="ko-KR" altLang="en-US" sz="2000" b="1" dirty="0">
              <a:latin typeface="Arial" panose="020B0604020202020204" pitchFamily="34" charset="0"/>
              <a:ea typeface="Microsoft GothicNeo Light" panose="020B0300000101010101" pitchFamily="50" charset="-127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8626C0-23C0-46FD-ACF1-643C000B8FDD}"/>
              </a:ext>
            </a:extLst>
          </p:cNvPr>
          <p:cNvSpPr txBox="1"/>
          <p:nvPr/>
        </p:nvSpPr>
        <p:spPr>
          <a:xfrm>
            <a:off x="156064" y="1069519"/>
            <a:ext cx="30811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Graduate Student</a:t>
            </a:r>
            <a:endParaRPr lang="ko-KR" altLang="en-US" sz="1600" dirty="0">
              <a:latin typeface="Arial" panose="020B0604020202020204" pitchFamily="34" charset="0"/>
              <a:ea typeface="Microsoft GothicNeo Light" panose="020B0300000101010101" pitchFamily="50" charset="-127"/>
              <a:cs typeface="Arial" panose="020B0604020202020204" pitchFamily="34" charset="0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A2BFFDFC-2ECA-4295-A2BE-552AE316ABBD}"/>
              </a:ext>
            </a:extLst>
          </p:cNvPr>
          <p:cNvSpPr/>
          <p:nvPr/>
        </p:nvSpPr>
        <p:spPr>
          <a:xfrm>
            <a:off x="0" y="0"/>
            <a:ext cx="12192000" cy="758211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ko-K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800" b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ko-K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800" b="1" dirty="0">
                <a:latin typeface="Arial" panose="020B0604020202020204" pitchFamily="34" charset="0"/>
                <a:cs typeface="Arial" panose="020B0604020202020204" pitchFamily="34" charset="0"/>
              </a:rPr>
              <a:t>Presenstation</a:t>
            </a:r>
            <a:endParaRPr lang="ko-KR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6998683B-BF1E-427E-B99B-D0535DC96A34}"/>
              </a:ext>
            </a:extLst>
          </p:cNvPr>
          <p:cNvSpPr/>
          <p:nvPr/>
        </p:nvSpPr>
        <p:spPr>
          <a:xfrm>
            <a:off x="0" y="6488668"/>
            <a:ext cx="12192000" cy="369332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2025 PGKS Joint Symposium on High Polymers and Fibers</a:t>
            </a:r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31020E02-B93F-44AD-AB03-140A86F95B8C}"/>
              </a:ext>
            </a:extLst>
          </p:cNvPr>
          <p:cNvSpPr/>
          <p:nvPr/>
        </p:nvSpPr>
        <p:spPr>
          <a:xfrm rot="5400000" flipH="1">
            <a:off x="6063424" y="-4489477"/>
            <a:ext cx="45719" cy="11823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654AE7-21DF-47FC-B24A-B8A61DB8F5ED}"/>
              </a:ext>
            </a:extLst>
          </p:cNvPr>
          <p:cNvSpPr txBox="1"/>
          <p:nvPr/>
        </p:nvSpPr>
        <p:spPr>
          <a:xfrm>
            <a:off x="464509" y="1511809"/>
            <a:ext cx="333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ko-KR" dirty="0">
                <a:latin typeface="Arial" panose="020B0604020202020204" pitchFamily="34" charset="0"/>
                <a:ea typeface="Microsoft GothicNeo Light" panose="020B0300000101010101" pitchFamily="50" charset="-127"/>
                <a:cs typeface="Arial" panose="020B0604020202020204" pitchFamily="34" charset="0"/>
              </a:rPr>
              <a:t>Introduction</a:t>
            </a:r>
            <a:endParaRPr lang="ko-KR" altLang="en-US" dirty="0">
              <a:latin typeface="Arial" panose="020B0604020202020204" pitchFamily="34" charset="0"/>
              <a:ea typeface="Microsoft GothicNeo Light" panose="020B0300000101010101" pitchFamily="50" charset="-127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6076CB8-AED0-4C93-B76E-1220EC4DAC4D}"/>
              </a:ext>
            </a:extLst>
          </p:cNvPr>
          <p:cNvSpPr txBox="1"/>
          <p:nvPr/>
        </p:nvSpPr>
        <p:spPr>
          <a:xfrm>
            <a:off x="464508" y="4005229"/>
            <a:ext cx="333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ko-KR" dirty="0">
                <a:latin typeface="Arial" panose="020B0604020202020204" pitchFamily="34" charset="0"/>
                <a:ea typeface="Microsoft GothicNeo Light" panose="020B0300000101010101" pitchFamily="50" charset="-127"/>
                <a:cs typeface="Arial" panose="020B0604020202020204" pitchFamily="34" charset="0"/>
              </a:rPr>
              <a:t>Result and discussions</a:t>
            </a:r>
            <a:endParaRPr lang="ko-KR" altLang="en-US" dirty="0">
              <a:latin typeface="Arial" panose="020B0604020202020204" pitchFamily="34" charset="0"/>
              <a:ea typeface="Microsoft GothicNeo Light" panose="020B0300000101010101" pitchFamily="50" charset="-12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29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Wingdings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subject/>
  <dc:creator>user</dc:creator>
  <cp:keywords/>
  <dc:description>generated using python-pptx</dc:description>
  <cp:lastModifiedBy>user</cp:lastModifiedBy>
  <cp:revision>12</cp:revision>
  <dcterms:created xsi:type="dcterms:W3CDTF">2013-01-27T09:14:16Z</dcterms:created>
  <dcterms:modified xsi:type="dcterms:W3CDTF">2025-09-09T05:33:53Z</dcterms:modified>
  <cp:category/>
</cp:coreProperties>
</file>